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8" r:id="rId2"/>
    <p:sldId id="257" r:id="rId3"/>
    <p:sldId id="256" r:id="rId4"/>
  </p:sldIdLst>
  <p:sldSz cx="12192000" cy="1332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F58220"/>
    <a:srgbClr val="FF9D3B"/>
    <a:srgbClr val="E97705"/>
    <a:srgbClr val="C3CEDC"/>
    <a:srgbClr val="BFB6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47" autoAdjust="0"/>
  </p:normalViewPr>
  <p:slideViewPr>
    <p:cSldViewPr snapToGrid="0">
      <p:cViewPr>
        <p:scale>
          <a:sx n="71" d="100"/>
          <a:sy n="71" d="100"/>
        </p:scale>
        <p:origin x="138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358B2-4051-4171-83C5-3FB6051AA755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016125" y="1143000"/>
            <a:ext cx="28257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B8CEB-E0FE-42A7-8ED2-550425A38B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4847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B8CEB-E0FE-42A7-8ED2-550425A38B9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389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80034"/>
            <a:ext cx="10363200" cy="4637582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996459"/>
            <a:ext cx="9144000" cy="3216088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CBA-7FCA-467E-A697-BA11DB310D6D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358B-7A3A-41FF-BE51-9D04264347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2244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CBA-7FCA-467E-A697-BA11DB310D6D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358B-7A3A-41FF-BE51-9D04264347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1866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3320931"/>
            <a:ext cx="10515600" cy="5541046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8914398"/>
            <a:ext cx="10515600" cy="2913905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CBA-7FCA-467E-A697-BA11DB310D6D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358B-7A3A-41FF-BE51-9D04264347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5512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3546023"/>
            <a:ext cx="5181600" cy="845187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546023"/>
            <a:ext cx="5181600" cy="845187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CBA-7FCA-467E-A697-BA11DB310D6D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358B-7A3A-41FF-BE51-9D04264347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3695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09208"/>
            <a:ext cx="10515600" cy="257472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265426"/>
            <a:ext cx="5157787" cy="160033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4865760"/>
            <a:ext cx="5157787" cy="71568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265426"/>
            <a:ext cx="5183188" cy="1600335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4865760"/>
            <a:ext cx="5183188" cy="71568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CBA-7FCA-467E-A697-BA11DB310D6D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358B-7A3A-41FF-BE51-9D04264347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032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CBA-7FCA-467E-A697-BA11DB310D6D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358B-7A3A-41FF-BE51-9D04264347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285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CBA-7FCA-467E-A697-BA11DB310D6D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358B-7A3A-41FF-BE51-9D04264347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3224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88048"/>
            <a:ext cx="3932237" cy="3108166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917939"/>
            <a:ext cx="6172200" cy="9466340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996214"/>
            <a:ext cx="3932237" cy="7403481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CBA-7FCA-467E-A697-BA11DB310D6D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358B-7A3A-41FF-BE51-9D04264347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788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88048"/>
            <a:ext cx="3932237" cy="3108166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917939"/>
            <a:ext cx="6172200" cy="9466340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996214"/>
            <a:ext cx="3932237" cy="7403481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CBA-7FCA-467E-A697-BA11DB310D6D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358B-7A3A-41FF-BE51-9D04264347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4324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CBA-7FCA-467E-A697-BA11DB310D6D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358B-7A3A-41FF-BE51-9D04264347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5532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09204"/>
            <a:ext cx="2628900" cy="11288689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709204"/>
            <a:ext cx="7734300" cy="112886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0FCBA-7FCA-467E-A697-BA11DB310D6D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3358B-7A3A-41FF-BE51-9D04264347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7556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09208"/>
            <a:ext cx="10515600" cy="2574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3546023"/>
            <a:ext cx="10515600" cy="8451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2346330"/>
            <a:ext cx="2743200" cy="7092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40FCBA-7FCA-467E-A697-BA11DB310D6D}" type="datetimeFigureOut">
              <a:rPr lang="de-DE" smtClean="0"/>
              <a:t>20.05.2026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2346330"/>
            <a:ext cx="4114800" cy="7092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2346330"/>
            <a:ext cx="2743200" cy="7092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E3358B-7A3A-41FF-BE51-9D04264347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728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hteck 43">
            <a:extLst>
              <a:ext uri="{FF2B5EF4-FFF2-40B4-BE49-F238E27FC236}">
                <a16:creationId xmlns:a16="http://schemas.microsoft.com/office/drawing/2014/main" id="{F7877A26-242E-B7D4-C5CF-A0DAFF3F73C7}"/>
              </a:ext>
            </a:extLst>
          </p:cNvPr>
          <p:cNvSpPr/>
          <p:nvPr/>
        </p:nvSpPr>
        <p:spPr>
          <a:xfrm>
            <a:off x="441326" y="4705384"/>
            <a:ext cx="11118850" cy="84207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2660EEF2-5564-B30E-4B98-C3ABA6C00EA2}"/>
              </a:ext>
            </a:extLst>
          </p:cNvPr>
          <p:cNvSpPr/>
          <p:nvPr/>
        </p:nvSpPr>
        <p:spPr>
          <a:xfrm>
            <a:off x="488951" y="9914996"/>
            <a:ext cx="2343148" cy="65891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2A3D1859-9E9E-FA4C-9FA3-1E143D0812CD}"/>
              </a:ext>
            </a:extLst>
          </p:cNvPr>
          <p:cNvSpPr/>
          <p:nvPr/>
        </p:nvSpPr>
        <p:spPr>
          <a:xfrm>
            <a:off x="488950" y="9148346"/>
            <a:ext cx="2343147" cy="65891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060EB2FC-C199-486E-CB6D-5513340AF190}"/>
              </a:ext>
            </a:extLst>
          </p:cNvPr>
          <p:cNvSpPr/>
          <p:nvPr/>
        </p:nvSpPr>
        <p:spPr>
          <a:xfrm>
            <a:off x="488951" y="8371664"/>
            <a:ext cx="2343146" cy="65891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 descr="Ein Bild, das Text, Gebäude, Luftfotografie, Städtebau enthält.&#10;&#10;KI-generierte Inhalte können fehlerhaft sein.">
            <a:extLst>
              <a:ext uri="{FF2B5EF4-FFF2-40B4-BE49-F238E27FC236}">
                <a16:creationId xmlns:a16="http://schemas.microsoft.com/office/drawing/2014/main" id="{8E7B2486-F73C-E760-9487-6CCB6A70DB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1" y="400096"/>
            <a:ext cx="11118850" cy="4125692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842B8E50-E823-9CD9-F4C3-CC1866B80DE6}"/>
              </a:ext>
            </a:extLst>
          </p:cNvPr>
          <p:cNvSpPr txBox="1"/>
          <p:nvPr/>
        </p:nvSpPr>
        <p:spPr>
          <a:xfrm>
            <a:off x="441326" y="4886963"/>
            <a:ext cx="11214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OPPORTUNITY AT VIETNAMESE-GERMAN UNIVERSITY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8948912-466D-2484-8D7C-1479CA6B6DC6}"/>
              </a:ext>
            </a:extLst>
          </p:cNvPr>
          <p:cNvSpPr txBox="1"/>
          <p:nvPr/>
        </p:nvSpPr>
        <p:spPr>
          <a:xfrm>
            <a:off x="488951" y="5704266"/>
            <a:ext cx="10674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This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scholarship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supports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talented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Materials Science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students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directly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at Vietnamese-German University.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It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is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designed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for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students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who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want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to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strengthen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their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academic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profile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,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deepen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their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scientific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skills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and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become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part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of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an international German-Vietnamese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academic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environment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within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their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study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</a:t>
            </a:r>
            <a:r>
              <a:rPr lang="de-DE" sz="2000" dirty="0" err="1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program</a:t>
            </a:r>
            <a:r>
              <a:rPr lang="de-DE" sz="2000" dirty="0">
                <a:solidFill>
                  <a:schemeClr val="bg1">
                    <a:lumMod val="50000"/>
                  </a:schemeClr>
                </a:solidFill>
                <a:latin typeface="Bahnschrift SemiBold" panose="020B0502040204020203" pitchFamily="34" charset="0"/>
              </a:rPr>
              <a:t> at VGU.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8C5833F4-5F5E-803D-1803-11D68377E354}"/>
              </a:ext>
            </a:extLst>
          </p:cNvPr>
          <p:cNvSpPr/>
          <p:nvPr/>
        </p:nvSpPr>
        <p:spPr>
          <a:xfrm>
            <a:off x="488951" y="7309088"/>
            <a:ext cx="11118850" cy="88241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2698E293-49D5-1FC0-79B8-6460546EDFB4}"/>
              </a:ext>
            </a:extLst>
          </p:cNvPr>
          <p:cNvSpPr txBox="1"/>
          <p:nvPr/>
        </p:nvSpPr>
        <p:spPr>
          <a:xfrm>
            <a:off x="584199" y="7488684"/>
            <a:ext cx="11214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FACTS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66245982-B791-93F8-FCF8-8BDBD5B74D16}"/>
              </a:ext>
            </a:extLst>
          </p:cNvPr>
          <p:cNvSpPr/>
          <p:nvPr/>
        </p:nvSpPr>
        <p:spPr>
          <a:xfrm>
            <a:off x="2984499" y="8371096"/>
            <a:ext cx="8601073" cy="658910"/>
          </a:xfrm>
          <a:prstGeom prst="rect">
            <a:avLst/>
          </a:prstGeom>
          <a:solidFill>
            <a:srgbClr val="F582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E730303F-50F1-3607-8940-F8F4F4C7F085}"/>
              </a:ext>
            </a:extLst>
          </p:cNvPr>
          <p:cNvSpPr/>
          <p:nvPr/>
        </p:nvSpPr>
        <p:spPr>
          <a:xfrm>
            <a:off x="2984500" y="9159407"/>
            <a:ext cx="8601072" cy="658910"/>
          </a:xfrm>
          <a:prstGeom prst="rect">
            <a:avLst/>
          </a:prstGeom>
          <a:solidFill>
            <a:srgbClr val="F582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DBA2F70-D45D-76DA-B87B-BE3719F83154}"/>
              </a:ext>
            </a:extLst>
          </p:cNvPr>
          <p:cNvSpPr txBox="1"/>
          <p:nvPr/>
        </p:nvSpPr>
        <p:spPr>
          <a:xfrm>
            <a:off x="536574" y="9295097"/>
            <a:ext cx="4949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DURATION:                12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months</a:t>
            </a:r>
            <a:endParaRPr lang="de-DE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0B75CA85-1830-D0DB-0C7F-D9243088FDF3}"/>
              </a:ext>
            </a:extLst>
          </p:cNvPr>
          <p:cNvSpPr txBox="1"/>
          <p:nvPr/>
        </p:nvSpPr>
        <p:spPr>
          <a:xfrm>
            <a:off x="552447" y="8519486"/>
            <a:ext cx="6521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TYPE:                         On-site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scholarship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VGU 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7406FCB5-4DC4-49EC-15CD-FC0347112FDE}"/>
              </a:ext>
            </a:extLst>
          </p:cNvPr>
          <p:cNvSpPr/>
          <p:nvPr/>
        </p:nvSpPr>
        <p:spPr>
          <a:xfrm>
            <a:off x="2984499" y="9914996"/>
            <a:ext cx="8636001" cy="658910"/>
          </a:xfrm>
          <a:prstGeom prst="rect">
            <a:avLst/>
          </a:prstGeom>
          <a:solidFill>
            <a:srgbClr val="F582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C7BFA277-BD6D-7E07-9271-C7D89C2A2D8C}"/>
              </a:ext>
            </a:extLst>
          </p:cNvPr>
          <p:cNvSpPr txBox="1"/>
          <p:nvPr/>
        </p:nvSpPr>
        <p:spPr>
          <a:xfrm>
            <a:off x="488951" y="10044396"/>
            <a:ext cx="93535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GROUP:      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Motivated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strong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potential 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727A20D4-0BF1-CCD2-EC42-513C72E288B3}"/>
              </a:ext>
            </a:extLst>
          </p:cNvPr>
          <p:cNvSpPr/>
          <p:nvPr/>
        </p:nvSpPr>
        <p:spPr>
          <a:xfrm>
            <a:off x="2984499" y="11480900"/>
            <a:ext cx="8601073" cy="683398"/>
          </a:xfrm>
          <a:prstGeom prst="rect">
            <a:avLst/>
          </a:prstGeom>
          <a:solidFill>
            <a:srgbClr val="F582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DCE036E8-A953-D0CC-32D1-E39F127CEA72}"/>
              </a:ext>
            </a:extLst>
          </p:cNvPr>
          <p:cNvSpPr/>
          <p:nvPr/>
        </p:nvSpPr>
        <p:spPr>
          <a:xfrm>
            <a:off x="488951" y="10689668"/>
            <a:ext cx="2343148" cy="65891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1CB21092-C91E-AE4F-8E05-FA1F215B2592}"/>
              </a:ext>
            </a:extLst>
          </p:cNvPr>
          <p:cNvSpPr/>
          <p:nvPr/>
        </p:nvSpPr>
        <p:spPr>
          <a:xfrm>
            <a:off x="2984499" y="10689668"/>
            <a:ext cx="8636001" cy="658910"/>
          </a:xfrm>
          <a:prstGeom prst="rect">
            <a:avLst/>
          </a:prstGeom>
          <a:solidFill>
            <a:srgbClr val="F582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8B31904D-40CA-55BD-6210-277A47C4B014}"/>
              </a:ext>
            </a:extLst>
          </p:cNvPr>
          <p:cNvSpPr txBox="1"/>
          <p:nvPr/>
        </p:nvSpPr>
        <p:spPr>
          <a:xfrm>
            <a:off x="520699" y="1081941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SELECTION: </a:t>
            </a:r>
            <a:endParaRPr lang="de-DE" sz="2000" dirty="0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2D3A4D7E-D147-B7BC-A44B-60D0C59F0D13}"/>
              </a:ext>
            </a:extLst>
          </p:cNvPr>
          <p:cNvSpPr txBox="1"/>
          <p:nvPr/>
        </p:nvSpPr>
        <p:spPr>
          <a:xfrm>
            <a:off x="3048000" y="1082003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Quality-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transparent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selection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2000" dirty="0"/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063C141D-D7A6-0B17-2E30-6663B0B061C3}"/>
              </a:ext>
            </a:extLst>
          </p:cNvPr>
          <p:cNvSpPr/>
          <p:nvPr/>
        </p:nvSpPr>
        <p:spPr>
          <a:xfrm>
            <a:off x="488949" y="11505388"/>
            <a:ext cx="2343148" cy="65891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90CFED78-67B1-B1BB-710E-8BAC8655C127}"/>
              </a:ext>
            </a:extLst>
          </p:cNvPr>
          <p:cNvSpPr txBox="1"/>
          <p:nvPr/>
        </p:nvSpPr>
        <p:spPr>
          <a:xfrm>
            <a:off x="520699" y="11642087"/>
            <a:ext cx="10642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FOCUS:                       Academic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orientation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international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exchange</a:t>
            </a:r>
            <a:endParaRPr lang="de-DE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Grafik 44">
            <a:extLst>
              <a:ext uri="{FF2B5EF4-FFF2-40B4-BE49-F238E27FC236}">
                <a16:creationId xmlns:a16="http://schemas.microsoft.com/office/drawing/2014/main" id="{729A7EB3-2AB9-C67D-D364-6D95BE4D6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985" y="3535454"/>
            <a:ext cx="2349502" cy="860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rafik 45">
            <a:extLst>
              <a:ext uri="{FF2B5EF4-FFF2-40B4-BE49-F238E27FC236}">
                <a16:creationId xmlns:a16="http://schemas.microsoft.com/office/drawing/2014/main" id="{35AC6612-F132-B03D-65F3-FDE5369502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6" b="1"/>
          <a:stretch/>
        </p:blipFill>
        <p:spPr bwMode="auto">
          <a:xfrm>
            <a:off x="584199" y="3536576"/>
            <a:ext cx="1212534" cy="8604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50096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8C5833F4-5F5E-803D-1803-11D68377E354}"/>
              </a:ext>
            </a:extLst>
          </p:cNvPr>
          <p:cNvSpPr/>
          <p:nvPr/>
        </p:nvSpPr>
        <p:spPr>
          <a:xfrm>
            <a:off x="488951" y="451088"/>
            <a:ext cx="11118850" cy="88241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2698E293-49D5-1FC0-79B8-6460546EDFB4}"/>
              </a:ext>
            </a:extLst>
          </p:cNvPr>
          <p:cNvSpPr txBox="1"/>
          <p:nvPr/>
        </p:nvSpPr>
        <p:spPr>
          <a:xfrm>
            <a:off x="584199" y="630684"/>
            <a:ext cx="11214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SHOULD YOU APPLY?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66245982-B791-93F8-FCF8-8BDBD5B74D16}"/>
              </a:ext>
            </a:extLst>
          </p:cNvPr>
          <p:cNvSpPr/>
          <p:nvPr/>
        </p:nvSpPr>
        <p:spPr>
          <a:xfrm>
            <a:off x="488949" y="1610408"/>
            <a:ext cx="8601073" cy="2197906"/>
          </a:xfrm>
          <a:prstGeom prst="rect">
            <a:avLst/>
          </a:prstGeom>
          <a:solidFill>
            <a:srgbClr val="F582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4708C87-846D-F491-5D3C-97F9281ADEF4}"/>
              </a:ext>
            </a:extLst>
          </p:cNvPr>
          <p:cNvSpPr txBox="1"/>
          <p:nvPr/>
        </p:nvSpPr>
        <p:spPr>
          <a:xfrm>
            <a:off x="552447" y="1758748"/>
            <a:ext cx="65214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YOUR STUDIES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support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helps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concentrate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Materials Science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develpoment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VGU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B29025A7-1C22-E0E7-249E-8A33C1766AE3}"/>
              </a:ext>
            </a:extLst>
          </p:cNvPr>
          <p:cNvSpPr/>
          <p:nvPr/>
        </p:nvSpPr>
        <p:spPr>
          <a:xfrm>
            <a:off x="488949" y="4065072"/>
            <a:ext cx="8601073" cy="2197906"/>
          </a:xfrm>
          <a:prstGeom prst="rect">
            <a:avLst/>
          </a:prstGeom>
          <a:solidFill>
            <a:srgbClr val="F582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28CCC1A-B262-06B5-0BCC-A59B47771F9E}"/>
              </a:ext>
            </a:extLst>
          </p:cNvPr>
          <p:cNvSpPr txBox="1"/>
          <p:nvPr/>
        </p:nvSpPr>
        <p:spPr>
          <a:xfrm>
            <a:off x="552447" y="4213412"/>
            <a:ext cx="65214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AS A RESEARCHER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material-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a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structured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setting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75A4F93-BD1C-8CAE-CA76-831325E8ED24}"/>
              </a:ext>
            </a:extLst>
          </p:cNvPr>
          <p:cNvSpPr/>
          <p:nvPr/>
        </p:nvSpPr>
        <p:spPr>
          <a:xfrm>
            <a:off x="488949" y="6506692"/>
            <a:ext cx="8601073" cy="2197906"/>
          </a:xfrm>
          <a:prstGeom prst="rect">
            <a:avLst/>
          </a:prstGeom>
          <a:solidFill>
            <a:srgbClr val="F582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E9630FE-7438-E52E-F8FC-88B1E0E6C3FA}"/>
              </a:ext>
            </a:extLst>
          </p:cNvPr>
          <p:cNvSpPr txBox="1"/>
          <p:nvPr/>
        </p:nvSpPr>
        <p:spPr>
          <a:xfrm>
            <a:off x="552447" y="6655032"/>
            <a:ext cx="65214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AN INTERNATIONAL PROFILE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Benefit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German-Vietnamese University network and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perspective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career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parts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867C72D-EE6C-7569-C734-C1902A4CFF11}"/>
              </a:ext>
            </a:extLst>
          </p:cNvPr>
          <p:cNvSpPr/>
          <p:nvPr/>
        </p:nvSpPr>
        <p:spPr>
          <a:xfrm>
            <a:off x="488951" y="9071193"/>
            <a:ext cx="11118850" cy="88241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DE46761-FC25-3105-E806-FB21ACEE6EFA}"/>
              </a:ext>
            </a:extLst>
          </p:cNvPr>
          <p:cNvSpPr txBox="1"/>
          <p:nvPr/>
        </p:nvSpPr>
        <p:spPr>
          <a:xfrm>
            <a:off x="584199" y="9250789"/>
            <a:ext cx="11214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ARE WE LOOKING FOR?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5B4B7DF-BDB5-0143-AC7B-D999A2E13797}"/>
              </a:ext>
            </a:extLst>
          </p:cNvPr>
          <p:cNvSpPr/>
          <p:nvPr/>
        </p:nvSpPr>
        <p:spPr>
          <a:xfrm>
            <a:off x="488949" y="10234008"/>
            <a:ext cx="5511801" cy="2891442"/>
          </a:xfrm>
          <a:prstGeom prst="rect">
            <a:avLst/>
          </a:prstGeom>
          <a:solidFill>
            <a:srgbClr val="F582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8C69A27-C8EF-719B-5A49-583D57F21949}"/>
              </a:ext>
            </a:extLst>
          </p:cNvPr>
          <p:cNvSpPr/>
          <p:nvPr/>
        </p:nvSpPr>
        <p:spPr>
          <a:xfrm>
            <a:off x="6096000" y="10229850"/>
            <a:ext cx="5943600" cy="2891443"/>
          </a:xfrm>
          <a:prstGeom prst="rect">
            <a:avLst/>
          </a:prstGeom>
          <a:solidFill>
            <a:srgbClr val="F582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BE99813-083F-D10E-A0F1-589B695932EA}"/>
              </a:ext>
            </a:extLst>
          </p:cNvPr>
          <p:cNvSpPr txBox="1"/>
          <p:nvPr/>
        </p:nvSpPr>
        <p:spPr>
          <a:xfrm>
            <a:off x="546099" y="10311925"/>
            <a:ext cx="5226051" cy="2805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 CANDIDATE PROFILE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Curious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reliable and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committed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enthusiastic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Materials Science, open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exchange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willing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learnig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de-DE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4EDF841-0F1C-EAEB-5E72-E54FEF70BC33}"/>
              </a:ext>
            </a:extLst>
          </p:cNvPr>
          <p:cNvSpPr txBox="1"/>
          <p:nvPr/>
        </p:nvSpPr>
        <p:spPr>
          <a:xfrm>
            <a:off x="6191248" y="10322943"/>
            <a:ext cx="584835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Eligibility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endParaRPr lang="de-DE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Enrolled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Materials Science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VGU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excellent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lang="de-DE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endParaRPr lang="de-DE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excellent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English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skills</a:t>
            </a:r>
            <a:endParaRPr lang="de-DE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cultural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engagement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plus</a:t>
            </a:r>
          </a:p>
        </p:txBody>
      </p:sp>
    </p:spTree>
    <p:extLst>
      <p:ext uri="{BB962C8B-B14F-4D97-AF65-F5344CB8AC3E}">
        <p14:creationId xmlns:p14="http://schemas.microsoft.com/office/powerpoint/2010/main" val="1954995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rafik 47" descr="Ein Bild, das Text, Gebäude, Luftfotografie, Städtebau enthält.&#10;&#10;KI-generierte Inhalte können fehlerhaft sein.">
            <a:extLst>
              <a:ext uri="{FF2B5EF4-FFF2-40B4-BE49-F238E27FC236}">
                <a16:creationId xmlns:a16="http://schemas.microsoft.com/office/drawing/2014/main" id="{961C3CCD-6453-F97D-2C1F-3B74B7896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1" b="11861"/>
          <a:stretch/>
        </p:blipFill>
        <p:spPr>
          <a:xfrm>
            <a:off x="488951" y="255495"/>
            <a:ext cx="11132126" cy="4262718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2AF87898-AC9E-23E4-9CE9-9C506E448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709" y="3513042"/>
            <a:ext cx="2349502" cy="860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rafik 49">
            <a:extLst>
              <a:ext uri="{FF2B5EF4-FFF2-40B4-BE49-F238E27FC236}">
                <a16:creationId xmlns:a16="http://schemas.microsoft.com/office/drawing/2014/main" id="{45E19D3D-2D62-CA9E-03DC-8B9249C617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6" b="1"/>
          <a:stretch/>
        </p:blipFill>
        <p:spPr bwMode="auto">
          <a:xfrm>
            <a:off x="570923" y="3514164"/>
            <a:ext cx="1212534" cy="8604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9080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230</Words>
  <Application>Microsoft Office PowerPoint</Application>
  <PresentationFormat>Benutzerdefiniert</PresentationFormat>
  <Paragraphs>26</Paragraphs>
  <Slides>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Bahnschrift SemiBold</vt:lpstr>
      <vt:lpstr>Wingdings</vt:lpstr>
      <vt:lpstr>Office</vt:lpstr>
      <vt:lpstr>PowerPoint-Präsentation</vt:lpstr>
      <vt:lpstr>PowerPoint-Präsentation</vt:lpstr>
      <vt:lpstr>PowerPoint-Präsentation</vt:lpstr>
    </vt:vector>
  </TitlesOfParts>
  <Company>Otto-von-Guericke-Universitaet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Ulrich, Marc</dc:creator>
  <cp:lastModifiedBy>Ulrich, Marc</cp:lastModifiedBy>
  <cp:revision>2</cp:revision>
  <dcterms:created xsi:type="dcterms:W3CDTF">2026-05-20T09:13:14Z</dcterms:created>
  <dcterms:modified xsi:type="dcterms:W3CDTF">2026-05-20T12:20:10Z</dcterms:modified>
</cp:coreProperties>
</file>